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  <p:sldMasterId id="2147483653" r:id="rId3"/>
    <p:sldMasterId id="2147483655" r:id="rId4"/>
  </p:sldMasterIdLst>
  <p:notesMasterIdLst>
    <p:notesMasterId r:id="rId9"/>
  </p:notesMasterIdLst>
  <p:handoutMasterIdLst>
    <p:handoutMasterId r:id="rId10"/>
  </p:handoutMasterIdLst>
  <p:sldIdLst>
    <p:sldId id="256" r:id="rId5"/>
    <p:sldId id="257" r:id="rId6"/>
    <p:sldId id="258" r:id="rId7"/>
    <p:sldId id="260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718E"/>
    <a:srgbClr val="A9093A"/>
    <a:srgbClr val="974407"/>
    <a:srgbClr val="818508"/>
    <a:srgbClr val="F4911D"/>
    <a:srgbClr val="3A1A60"/>
    <a:srgbClr val="006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3" autoAdjust="0"/>
    <p:restoredTop sz="97480" autoAdjust="0"/>
  </p:normalViewPr>
  <p:slideViewPr>
    <p:cSldViewPr snapToObjects="1">
      <p:cViewPr>
        <p:scale>
          <a:sx n="100" d="100"/>
          <a:sy n="100" d="100"/>
        </p:scale>
        <p:origin x="-92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113" d="100"/>
          <a:sy n="113" d="100"/>
        </p:scale>
        <p:origin x="-3320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42F6D97-F73D-483E-B22A-9CA67DDE433B}" type="datetimeFigureOut">
              <a:rPr lang="en-US"/>
              <a:pPr>
                <a:defRPr/>
              </a:pPr>
              <a:t>8/13/13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4053168-48D0-4921-A39F-576786B8F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7271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58BA5D5-876E-4750-87E4-593D8F4811FB}" type="datetimeFigureOut">
              <a:rPr lang="en-US"/>
              <a:pPr>
                <a:defRPr/>
              </a:pPr>
              <a:t>8/13/13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876FD19-780D-44B3-A8B3-655C6D773D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2754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GIAR-volta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06425" y="252413"/>
            <a:ext cx="294322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7" descr="volta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896225" y="461963"/>
            <a:ext cx="809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B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1647825"/>
            <a:ext cx="9144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543EF-FAE8-4740-B547-6591DCF6B6D2}" type="datetimeFigureOut">
              <a:rPr lang="en-US"/>
              <a:pPr>
                <a:defRPr/>
              </a:pPr>
              <a:t>8/13/13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Logo of Partner organization(s</a:t>
            </a:r>
            <a:endParaRPr lang="en-US" dirty="0"/>
          </a:p>
        </p:txBody>
      </p:sp>
      <p:grpSp>
        <p:nvGrpSpPr>
          <p:cNvPr id="14" name="Group 2"/>
          <p:cNvGrpSpPr>
            <a:grpSpLocks/>
          </p:cNvGrpSpPr>
          <p:nvPr userDrawn="1"/>
        </p:nvGrpSpPr>
        <p:grpSpPr bwMode="auto">
          <a:xfrm>
            <a:off x="4392910" y="564198"/>
            <a:ext cx="2349500" cy="692150"/>
            <a:chOff x="7920" y="360"/>
            <a:chExt cx="3700" cy="1090"/>
          </a:xfrm>
        </p:grpSpPr>
        <p:pic>
          <p:nvPicPr>
            <p:cNvPr id="15" name="Picture 5" descr="Macintosh HD:Users:michaelvictor:Desktop:CRP5:logos:CRP5 Logo High res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00" y="360"/>
              <a:ext cx="2620" cy="1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6"/>
            <p:cNvSpPr txBox="1">
              <a:spLocks noChangeArrowheads="1"/>
            </p:cNvSpPr>
            <p:nvPr/>
          </p:nvSpPr>
          <p:spPr bwMode="auto">
            <a:xfrm>
              <a:off x="7920" y="541"/>
              <a:ext cx="108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A Partner of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CGIAR-volta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52413"/>
            <a:ext cx="294322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8" descr="volta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896225" y="461963"/>
            <a:ext cx="809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B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1647825"/>
            <a:ext cx="9144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411B2-8A7F-43FD-B916-DE4F47297268}" type="datetimeFigureOut">
              <a:rPr lang="en-US"/>
              <a:pPr>
                <a:defRPr/>
              </a:pPr>
              <a:t>8/13/13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Logo of Partner organization(s</a:t>
            </a:r>
            <a:endParaRPr lang="en-US" dirty="0"/>
          </a:p>
        </p:txBody>
      </p:sp>
      <p:grpSp>
        <p:nvGrpSpPr>
          <p:cNvPr id="9" name="Group 2"/>
          <p:cNvGrpSpPr>
            <a:grpSpLocks/>
          </p:cNvGrpSpPr>
          <p:nvPr userDrawn="1"/>
        </p:nvGrpSpPr>
        <p:grpSpPr bwMode="auto">
          <a:xfrm>
            <a:off x="4392910" y="564198"/>
            <a:ext cx="2349500" cy="692150"/>
            <a:chOff x="7920" y="360"/>
            <a:chExt cx="3700" cy="1090"/>
          </a:xfrm>
        </p:grpSpPr>
        <p:pic>
          <p:nvPicPr>
            <p:cNvPr id="10" name="Picture 5" descr="Macintosh HD:Users:michaelvictor:Desktop:CRP5:logos:CRP5 Logo High res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00" y="360"/>
              <a:ext cx="2620" cy="1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7920" y="541"/>
              <a:ext cx="108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A Partner of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CPWF_Logo"/>
          <p:cNvPicPr>
            <a:picLocks noChangeAspect="1" noChangeArrowheads="1"/>
          </p:cNvPicPr>
          <p:nvPr userDrawn="1"/>
        </p:nvPicPr>
        <p:blipFill>
          <a:blip r:embed="rId2"/>
          <a:srcRect r="75676"/>
          <a:stretch>
            <a:fillRect/>
          </a:stretch>
        </p:blipFill>
        <p:spPr bwMode="auto">
          <a:xfrm>
            <a:off x="685800" y="5445125"/>
            <a:ext cx="6858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BG2.png"/>
          <p:cNvPicPr>
            <a:picLocks noChangeAspect="1"/>
          </p:cNvPicPr>
          <p:nvPr userDrawn="1"/>
        </p:nvPicPr>
        <p:blipFill>
          <a:blip r:embed="rId3"/>
          <a:srcRect l="81741"/>
          <a:stretch>
            <a:fillRect/>
          </a:stretch>
        </p:blipFill>
        <p:spPr bwMode="auto">
          <a:xfrm>
            <a:off x="-76200" y="0"/>
            <a:ext cx="457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1409700" y="6111875"/>
            <a:ext cx="3429000" cy="365125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rgbClr val="0066A7"/>
                </a:solidFill>
                <a:latin typeface="Calibri" pitchFamily="34" charset="0"/>
              </a:rPr>
              <a:t>Andes • Ganges • Limpopo • Mekong • Nile • </a:t>
            </a:r>
            <a:r>
              <a:rPr lang="en-US" sz="1200">
                <a:solidFill>
                  <a:srgbClr val="38718E"/>
                </a:solidFill>
                <a:latin typeface="Calibri" pitchFamily="34" charset="0"/>
              </a:rPr>
              <a:t>Volta</a:t>
            </a:r>
          </a:p>
        </p:txBody>
      </p:sp>
      <p:pic>
        <p:nvPicPr>
          <p:cNvPr id="7" name="Picture 13" descr="volta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896225" y="5445125"/>
            <a:ext cx="809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71600" y="3203575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คลิกเพื่อแก้ไขลักษณะชื่อเรื่องรองต้นแบบ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19050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A6A6D73-A845-4C07-B285-AD79C7840746}" type="datetimeFigureOut">
              <a:rPr lang="en-US"/>
              <a:pPr>
                <a:defRPr/>
              </a:pPr>
              <a:t>8/13/13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D82C2-DF24-42AD-A40B-A7ED5F95D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CPWF_Logo"/>
          <p:cNvPicPr>
            <a:picLocks noChangeAspect="1" noChangeArrowheads="1"/>
          </p:cNvPicPr>
          <p:nvPr userDrawn="1"/>
        </p:nvPicPr>
        <p:blipFill>
          <a:blip r:embed="rId2"/>
          <a:srcRect r="75676"/>
          <a:stretch>
            <a:fillRect/>
          </a:stretch>
        </p:blipFill>
        <p:spPr bwMode="auto">
          <a:xfrm>
            <a:off x="457200" y="5445125"/>
            <a:ext cx="6858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 txBox="1">
            <a:spLocks/>
          </p:cNvSpPr>
          <p:nvPr userDrawn="1"/>
        </p:nvSpPr>
        <p:spPr>
          <a:xfrm>
            <a:off x="1295400" y="6111875"/>
            <a:ext cx="3429000" cy="365125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rgbClr val="0066A7"/>
                </a:solidFill>
                <a:latin typeface="Calibri" pitchFamily="34" charset="0"/>
              </a:rPr>
              <a:t>Andes • Ganges • Limpopo • Mekong • Nile • </a:t>
            </a:r>
            <a:r>
              <a:rPr lang="en-US" sz="1200">
                <a:solidFill>
                  <a:srgbClr val="38718E"/>
                </a:solidFill>
                <a:latin typeface="Calibri" pitchFamily="34" charset="0"/>
              </a:rPr>
              <a:t>Volta</a:t>
            </a:r>
          </a:p>
        </p:txBody>
      </p:sp>
      <p:pic>
        <p:nvPicPr>
          <p:cNvPr id="6" name="Picture 11" descr="volta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896225" y="5445125"/>
            <a:ext cx="809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คลิกเพื่อแก้ไขลักษณะชื่อเรื่องรองต้นแบบ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B569F-841D-4487-B0C5-EA217E5587E5}" type="datetimeFigureOut">
              <a:rPr lang="en-US"/>
              <a:pPr>
                <a:defRPr/>
              </a:pPr>
              <a:t>8/13/13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73956-A505-4726-9C85-08BE00207A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PWF_Logo"/>
          <p:cNvPicPr>
            <a:picLocks noChangeAspect="1" noChangeArrowheads="1"/>
          </p:cNvPicPr>
          <p:nvPr userDrawn="1"/>
        </p:nvPicPr>
        <p:blipFill>
          <a:blip r:embed="rId2"/>
          <a:srcRect r="75676"/>
          <a:stretch>
            <a:fillRect/>
          </a:stretch>
        </p:blipFill>
        <p:spPr bwMode="auto">
          <a:xfrm>
            <a:off x="4267200" y="5419725"/>
            <a:ext cx="6858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Line-Shot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565650" y="1447800"/>
            <a:ext cx="127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2863850" y="6416675"/>
            <a:ext cx="3429000" cy="365125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rgbClr val="0066A7"/>
                </a:solidFill>
                <a:latin typeface="Calibri" pitchFamily="34" charset="0"/>
              </a:rPr>
              <a:t>Andes • Ganges • Limpopo • Mekong • Nile • </a:t>
            </a:r>
            <a:r>
              <a:rPr lang="en-US" sz="1200">
                <a:solidFill>
                  <a:srgbClr val="38718E"/>
                </a:solidFill>
                <a:latin typeface="Calibri" pitchFamily="34" charset="0"/>
              </a:rPr>
              <a:t>Volta</a:t>
            </a:r>
          </a:p>
        </p:txBody>
      </p:sp>
      <p:pic>
        <p:nvPicPr>
          <p:cNvPr id="10" name="Picture 12" descr="volta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198938" y="371475"/>
            <a:ext cx="809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6221F-97DF-4F08-9603-3CD2ECA783EE}" type="datetimeFigureOut">
              <a:rPr lang="en-US"/>
              <a:pPr>
                <a:defRPr/>
              </a:pPr>
              <a:t>8/13/13</a:t>
            </a:fld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A445A-AF7C-43AA-A530-C7B807C307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43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AB3347-52FD-4295-A125-15DC8BBC08D3}" type="datetimeFigureOut">
              <a:rPr lang="en-US"/>
              <a:pPr>
                <a:defRPr/>
              </a:pPr>
              <a:t>8/13/13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3429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96136" y="5943600"/>
            <a:ext cx="3240360" cy="777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Logo of Partner organization(s) </a:t>
            </a:r>
            <a:endParaRPr lang="en-US" dirty="0"/>
          </a:p>
        </p:txBody>
      </p:sp>
      <p:pic>
        <p:nvPicPr>
          <p:cNvPr id="1031" name="Picture 14" descr="CGIAR-volta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6425" y="94298"/>
            <a:ext cx="294322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5" descr="volta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896225" y="461963"/>
            <a:ext cx="809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BG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1647825"/>
            <a:ext cx="9144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"/>
          <p:cNvGrpSpPr>
            <a:grpSpLocks/>
          </p:cNvGrpSpPr>
          <p:nvPr userDrawn="1"/>
        </p:nvGrpSpPr>
        <p:grpSpPr bwMode="auto">
          <a:xfrm>
            <a:off x="4392910" y="564198"/>
            <a:ext cx="2349500" cy="692150"/>
            <a:chOff x="7920" y="360"/>
            <a:chExt cx="3700" cy="1090"/>
          </a:xfrm>
        </p:grpSpPr>
        <p:pic>
          <p:nvPicPr>
            <p:cNvPr id="2051" name="Picture 5" descr="Macintosh HD:Users:michaelvictor:Desktop:CRP5:logos:CRP5 Logo High res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00" y="360"/>
              <a:ext cx="2620" cy="1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 Box 6"/>
            <p:cNvSpPr txBox="1">
              <a:spLocks noChangeArrowheads="1"/>
            </p:cNvSpPr>
            <p:nvPr/>
          </p:nvSpPr>
          <p:spPr bwMode="auto">
            <a:xfrm>
              <a:off x="7920" y="541"/>
              <a:ext cx="108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A Partner of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4CEB63-38B9-4A1F-BD58-8D2C8A3852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099" name="Picture 9" descr="CPWF_Logo"/>
          <p:cNvPicPr>
            <a:picLocks noChangeAspect="1" noChangeArrowheads="1"/>
          </p:cNvPicPr>
          <p:nvPr userDrawn="1"/>
        </p:nvPicPr>
        <p:blipFill>
          <a:blip r:embed="rId3"/>
          <a:srcRect r="75676"/>
          <a:stretch>
            <a:fillRect/>
          </a:stretch>
        </p:blipFill>
        <p:spPr bwMode="auto">
          <a:xfrm>
            <a:off x="685800" y="5445125"/>
            <a:ext cx="6858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8" descr="BG2.png"/>
          <p:cNvPicPr>
            <a:picLocks noChangeAspect="1"/>
          </p:cNvPicPr>
          <p:nvPr userDrawn="1"/>
        </p:nvPicPr>
        <p:blipFill>
          <a:blip r:embed="rId4"/>
          <a:srcRect l="81741"/>
          <a:stretch>
            <a:fillRect/>
          </a:stretch>
        </p:blipFill>
        <p:spPr bwMode="auto">
          <a:xfrm>
            <a:off x="-76200" y="0"/>
            <a:ext cx="457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1409700" y="6111875"/>
            <a:ext cx="3429000" cy="365125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rgbClr val="0066A7"/>
                </a:solidFill>
                <a:latin typeface="Calibri" pitchFamily="34" charset="0"/>
              </a:rPr>
              <a:t>Andes • Ganges • Limpopo • Mekong • Nile • </a:t>
            </a:r>
            <a:r>
              <a:rPr lang="en-US" sz="1200">
                <a:solidFill>
                  <a:srgbClr val="38718E"/>
                </a:solidFill>
                <a:latin typeface="Calibri" pitchFamily="34" charset="0"/>
              </a:rPr>
              <a:t>Volta</a:t>
            </a:r>
          </a:p>
        </p:txBody>
      </p:sp>
      <p:pic>
        <p:nvPicPr>
          <p:cNvPr id="4102" name="Picture 9" descr="volta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896225" y="5445125"/>
            <a:ext cx="809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335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C83105-2B0B-4586-827B-92DE0E82861A}" type="datetimeFigureOut">
              <a:rPr lang="en-US"/>
              <a:pPr>
                <a:defRPr/>
              </a:pPr>
              <a:t>8/13/13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1A9133-12AA-4AE2-A8B4-E485D1C38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148" name="Picture 9" descr="CPWF_Logo"/>
          <p:cNvPicPr>
            <a:picLocks noChangeAspect="1" noChangeArrowheads="1"/>
          </p:cNvPicPr>
          <p:nvPr userDrawn="1"/>
        </p:nvPicPr>
        <p:blipFill>
          <a:blip r:embed="rId3"/>
          <a:srcRect r="75676"/>
          <a:stretch>
            <a:fillRect/>
          </a:stretch>
        </p:blipFill>
        <p:spPr bwMode="auto">
          <a:xfrm>
            <a:off x="457200" y="5445125"/>
            <a:ext cx="6858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oter Placeholder 4"/>
          <p:cNvSpPr txBox="1">
            <a:spLocks/>
          </p:cNvSpPr>
          <p:nvPr userDrawn="1"/>
        </p:nvSpPr>
        <p:spPr>
          <a:xfrm>
            <a:off x="1295400" y="6111875"/>
            <a:ext cx="3429000" cy="365125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rgbClr val="0066A7"/>
                </a:solidFill>
                <a:latin typeface="Calibri" pitchFamily="34" charset="0"/>
              </a:rPr>
              <a:t>Andes • Ganges • Limpopo • Mekong • Nile •</a:t>
            </a:r>
            <a:r>
              <a:rPr lang="en-US" sz="1200">
                <a:solidFill>
                  <a:srgbClr val="38718E"/>
                </a:solidFill>
                <a:latin typeface="Calibri" pitchFamily="34" charset="0"/>
              </a:rPr>
              <a:t> Volta</a:t>
            </a:r>
          </a:p>
        </p:txBody>
      </p:sp>
      <p:pic>
        <p:nvPicPr>
          <p:cNvPr id="6150" name="Picture 10" descr="volta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896225" y="5445125"/>
            <a:ext cx="809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FE899E-29E2-4D59-885C-D214F08A03A7}" type="datetimeFigureOut">
              <a:rPr lang="en-US"/>
              <a:pPr>
                <a:defRPr/>
              </a:pPr>
              <a:t>8/13/13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250B8D-F025-435E-A951-93669C221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196" name="Picture 6" descr="CPWF_Logo"/>
          <p:cNvPicPr>
            <a:picLocks noChangeAspect="1" noChangeArrowheads="1"/>
          </p:cNvPicPr>
          <p:nvPr userDrawn="1"/>
        </p:nvPicPr>
        <p:blipFill>
          <a:blip r:embed="rId3"/>
          <a:srcRect r="75676"/>
          <a:stretch>
            <a:fillRect/>
          </a:stretch>
        </p:blipFill>
        <p:spPr bwMode="auto">
          <a:xfrm>
            <a:off x="4267200" y="5419725"/>
            <a:ext cx="6858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9" descr="Line-Shot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565650" y="1447800"/>
            <a:ext cx="127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2863850" y="6416675"/>
            <a:ext cx="3429000" cy="365125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rgbClr val="0066A7"/>
                </a:solidFill>
                <a:latin typeface="Calibri" pitchFamily="34" charset="0"/>
              </a:rPr>
              <a:t>Andes • Ganges • Limpopo • Mekong • Nile • </a:t>
            </a:r>
            <a:r>
              <a:rPr lang="en-US" sz="1200">
                <a:solidFill>
                  <a:srgbClr val="38718E"/>
                </a:solidFill>
                <a:latin typeface="Calibri" pitchFamily="34" charset="0"/>
              </a:rPr>
              <a:t>Volta</a:t>
            </a:r>
          </a:p>
        </p:txBody>
      </p:sp>
      <p:pic>
        <p:nvPicPr>
          <p:cNvPr id="8199" name="Picture 10" descr="volta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4198938" y="371475"/>
            <a:ext cx="809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6"/>
          <p:cNvSpPr>
            <a:spLocks noGrp="1"/>
          </p:cNvSpPr>
          <p:nvPr>
            <p:ph type="ctr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12290" name="Subtitle 7"/>
          <p:cNvSpPr>
            <a:spLocks noGrp="1"/>
          </p:cNvSpPr>
          <p:nvPr>
            <p:ph type="subTitle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5"/>
          <p:cNvSpPr>
            <a:spLocks noGrp="1"/>
          </p:cNvSpPr>
          <p:nvPr>
            <p:ph type="title"/>
          </p:nvPr>
        </p:nvSpPr>
        <p:spPr bwMode="auto">
          <a:xfrm>
            <a:off x="609600" y="3124200"/>
            <a:ext cx="80772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8"/>
          <p:cNvSpPr>
            <a:spLocks noGrp="1"/>
          </p:cNvSpPr>
          <p:nvPr>
            <p:ph type="ctr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14338" name="Subtitle 9"/>
          <p:cNvSpPr>
            <a:spLocks noGrp="1"/>
          </p:cNvSpPr>
          <p:nvPr>
            <p:ph type="subTitle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Placeholder 1"/>
          <p:cNvSpPr>
            <a:spLocks noGrp="1"/>
          </p:cNvSpPr>
          <p:nvPr>
            <p:ph type="body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15362" name="Content Placeholder 2"/>
          <p:cNvSpPr>
            <a:spLocks noGrp="1"/>
          </p:cNvSpPr>
          <p:nvPr>
            <p:ph sz="half" idx="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15363" name="Text Placeholder 3"/>
          <p:cNvSpPr>
            <a:spLocks noGrp="1"/>
          </p:cNvSpPr>
          <p:nvPr>
            <p:ph type="body" sz="quarter" idx="3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15364" name="Content Placeholder 4"/>
          <p:cNvSpPr>
            <a:spLocks noGrp="1"/>
          </p:cNvSpPr>
          <p:nvPr>
            <p:ph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0</Words>
  <Application>Microsoft Macintosh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Neo</dc:creator>
  <cp:lastModifiedBy>Ewen Le Borgne</cp:lastModifiedBy>
  <cp:revision>37</cp:revision>
  <dcterms:created xsi:type="dcterms:W3CDTF">2011-08-15T08:22:57Z</dcterms:created>
  <dcterms:modified xsi:type="dcterms:W3CDTF">2013-08-13T13:01:27Z</dcterms:modified>
</cp:coreProperties>
</file>